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793A3-B924-45EF-A547-A2701391BDE1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71121-93BE-4F1F-98E7-3FF11958AFB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4800" dirty="0" smtClean="0"/>
              <a:t>Kumari</a:t>
            </a:r>
            <a:r>
              <a:rPr lang="en-IN" sz="4800" baseline="0" dirty="0" smtClean="0"/>
              <a:t> Neetu 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1121-93BE-4F1F-98E7-3FF11958AFBF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9A7A8-4241-4220-9B20-9FFB0A44F0CA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3D950-4055-455C-B2BF-5C470DCC214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HUMANISITIC PSYCHOLOGY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Course-1</a:t>
            </a:r>
          </a:p>
          <a:p>
            <a:r>
              <a:rPr lang="en-IN" dirty="0" smtClean="0"/>
              <a:t>Unit-3</a:t>
            </a:r>
          </a:p>
          <a:p>
            <a:r>
              <a:rPr lang="en-IN" dirty="0" smtClean="0"/>
              <a:t>Perspectives in Development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84" y="1268760"/>
            <a:ext cx="9084916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3"/>
            <a:ext cx="813690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632848" cy="44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00200"/>
            <a:ext cx="7632848" cy="49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32" y="980728"/>
            <a:ext cx="802630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</Words>
  <Application>Microsoft Office PowerPoint</Application>
  <PresentationFormat>On-screen Show (4:3)</PresentationFormat>
  <Paragraphs>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HUMANISITIC PSYCHOLOGY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HUMANISITIC PSYCHOLOGY</dc:title>
  <dc:creator>Windows User</dc:creator>
  <cp:lastModifiedBy>Windows User</cp:lastModifiedBy>
  <cp:revision>6</cp:revision>
  <dcterms:created xsi:type="dcterms:W3CDTF">2020-07-02T03:26:43Z</dcterms:created>
  <dcterms:modified xsi:type="dcterms:W3CDTF">2020-07-02T03:52:45Z</dcterms:modified>
</cp:coreProperties>
</file>